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6" r:id="rId14"/>
    <p:sldId id="269" r:id="rId15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858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31D-C845-41A3-8360-DFBD7C4CCA70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ED8D-99FE-4D86-9371-28FDF29FA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1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31D-C845-41A3-8360-DFBD7C4CCA70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ED8D-99FE-4D86-9371-28FDF29FA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4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31D-C845-41A3-8360-DFBD7C4CCA70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ED8D-99FE-4D86-9371-28FDF29FA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96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31D-C845-41A3-8360-DFBD7C4CCA70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ED8D-99FE-4D86-9371-28FDF29FA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33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31D-C845-41A3-8360-DFBD7C4CCA70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ED8D-99FE-4D86-9371-28FDF29FA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91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31D-C845-41A3-8360-DFBD7C4CCA70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ED8D-99FE-4D86-9371-28FDF29FA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01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31D-C845-41A3-8360-DFBD7C4CCA70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ED8D-99FE-4D86-9371-28FDF29FA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86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31D-C845-41A3-8360-DFBD7C4CCA70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ED8D-99FE-4D86-9371-28FDF29FA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74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31D-C845-41A3-8360-DFBD7C4CCA70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ED8D-99FE-4D86-9371-28FDF29FA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41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31D-C845-41A3-8360-DFBD7C4CCA70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ED8D-99FE-4D86-9371-28FDF29FA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87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31D-C845-41A3-8360-DFBD7C4CCA70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ED8D-99FE-4D86-9371-28FDF29FA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34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1A31D-C845-41A3-8360-DFBD7C4CCA70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DED8D-99FE-4D86-9371-28FDF29FA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01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1_微型電動二輪車掛牌、投保、滿14歲缺一不可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3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4_騎乘微型電動二輪車是否有年齡限制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9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5_微型電動二輪車速限多少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4" y="0"/>
            <a:ext cx="685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9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限定一位 車不載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7" y="-12258"/>
            <a:ext cx="6870258" cy="687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38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微型電動二輪車 5項違規最常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62" y="0"/>
            <a:ext cx="6255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8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904875"/>
            <a:ext cx="5048250" cy="504825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24683" y="443210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課後小測驗，請用學校帳號登入作答，每人只能回答一次喲！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358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2_購買合格車輛才安心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9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3_微型電動二輪車，上路前必須先做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1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4_安全騎車要守法，以下行為不能做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7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5，以下行為不能做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8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6_更多微型電動二輪車法規報你知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1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1_微型電動二輪車到哪裡申請牌照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8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2_微型電動二輪車申請牌照需要哪些文件及費用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4" y="0"/>
            <a:ext cx="685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1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3_車主透過哪些管道投保強制車險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4" y="0"/>
            <a:ext cx="685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4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19</Words>
  <Application>Microsoft Office PowerPoint</Application>
  <PresentationFormat>如螢幕大小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7" baseType="lpstr">
      <vt:lpstr>微軟正黑體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教務處</dc:creator>
  <cp:lastModifiedBy>教務處</cp:lastModifiedBy>
  <cp:revision>1</cp:revision>
  <dcterms:created xsi:type="dcterms:W3CDTF">2023-11-14T08:26:37Z</dcterms:created>
  <dcterms:modified xsi:type="dcterms:W3CDTF">2023-11-14T08:39:02Z</dcterms:modified>
</cp:coreProperties>
</file>